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D5F"/>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450415896"/>
        <c:axId val="450416288"/>
        <c:axId val="0"/>
      </c:bar3DChart>
      <c:catAx>
        <c:axId val="4504158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416288"/>
        <c:crosses val="autoZero"/>
        <c:auto val="1"/>
        <c:lblAlgn val="ctr"/>
        <c:lblOffset val="100"/>
        <c:noMultiLvlLbl val="0"/>
      </c:catAx>
      <c:valAx>
        <c:axId val="45041628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415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485900" y="7543800"/>
            <a:ext cx="30403800" cy="26898600"/>
          </a:xfrm>
          <a:prstGeom prst="roundRect">
            <a:avLst>
              <a:gd name="adj" fmla="val 3005"/>
            </a:avLst>
          </a:prstGeom>
          <a:solidFill>
            <a:srgbClr val="FFFFFF">
              <a:alpha val="50000"/>
            </a:srgbClr>
          </a:solidFill>
          <a:ln w="25400" cap="flat" cmpd="sng" algn="ctr">
            <a:solidFill>
              <a:srgbClr val="4B6D5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81000"/>
            <a:ext cx="26898600" cy="5029200"/>
          </a:xfrm>
          <a:prstGeom prst="roundRect">
            <a:avLst/>
          </a:prstGeom>
          <a:solidFill>
            <a:srgbClr val="FFFFFF">
              <a:alpha val="50000"/>
            </a:srgbClr>
          </a:solidFill>
          <a:ln w="25400" cap="flat" cmpd="sng" algn="ctr">
            <a:solidFill>
              <a:srgbClr val="4B6D5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lumMod val="50000"/>
                  </a:schemeClr>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lumMod val="50000"/>
                  </a:schemeClr>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lumMod val="50000"/>
                  </a:schemeClr>
                </a:solidFill>
                <a:effectLst>
                  <a:outerShdw blurRad="38100" dist="38100" dir="2700000" algn="tl">
                    <a:srgbClr val="000000">
                      <a:alpha val="43137"/>
                    </a:srgbClr>
                  </a:outerShdw>
                </a:effectLst>
                <a:latin typeface="Arial Black" pitchFamily="34" charset="0"/>
              </a:rPr>
            </a:br>
            <a:r>
              <a:rPr lang="en-US" sz="8000" b="1" dirty="0" smtClean="0">
                <a:solidFill>
                  <a:schemeClr val="tx2">
                    <a:lumMod val="50000"/>
                  </a:schemeClr>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lumMod val="50000"/>
                </a:schemeClr>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2">
                    <a:lumMod val="75000"/>
                  </a:schemeClr>
                </a:solidFill>
                <a:latin typeface="Arial Black" pitchFamily="34" charset="0"/>
              </a:rPr>
              <a:t>Student Presenter’s Name(s), Major(s) or Course </a:t>
            </a:r>
            <a:r>
              <a:rPr lang="en-US" sz="4000" b="1" dirty="0" smtClean="0">
                <a:solidFill>
                  <a:schemeClr val="accent2">
                    <a:lumMod val="75000"/>
                  </a:schemeClr>
                </a:solidFill>
                <a:latin typeface="Arial Black" pitchFamily="34" charset="0"/>
              </a:rPr>
              <a:t>Name</a:t>
            </a:r>
          </a:p>
          <a:p>
            <a:pPr algn="ctr" defTabSz="3760788">
              <a:spcBef>
                <a:spcPct val="50000"/>
              </a:spcBef>
              <a:defRPr/>
            </a:pPr>
            <a:r>
              <a:rPr lang="en-US" sz="4000" b="1" dirty="0" smtClean="0">
                <a:solidFill>
                  <a:schemeClr val="accent2">
                    <a:lumMod val="75000"/>
                  </a:schemeClr>
                </a:solidFill>
                <a:latin typeface="Arial Black" pitchFamily="34" charset="0"/>
              </a:rPr>
              <a:t>Mentor’s </a:t>
            </a:r>
            <a:r>
              <a:rPr lang="en-US" sz="4000" b="1" dirty="0">
                <a:solidFill>
                  <a:schemeClr val="accent2">
                    <a:lumMod val="75000"/>
                  </a:schemeClr>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2301850345"/>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910378329"/>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75">
      <a:dk1>
        <a:sysClr val="windowText" lastClr="000000"/>
      </a:dk1>
      <a:lt1>
        <a:sysClr val="window" lastClr="FFFFFF"/>
      </a:lt1>
      <a:dk2>
        <a:srgbClr val="489274"/>
      </a:dk2>
      <a:lt2>
        <a:srgbClr val="ACCBF9"/>
      </a:lt2>
      <a:accent1>
        <a:srgbClr val="3F7560"/>
      </a:accent1>
      <a:accent2>
        <a:srgbClr val="596984"/>
      </a:accent2>
      <a:accent3>
        <a:srgbClr val="7EB9A2"/>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879DB06-62BB-4983-AE29-8D8F59936D40}"/>
</file>

<file path=customXml/itemProps2.xml><?xml version="1.0" encoding="utf-8"?>
<ds:datastoreItem xmlns:ds="http://schemas.openxmlformats.org/officeDocument/2006/customXml" ds:itemID="{63E8FD47-A1AA-4876-BD84-6E8899CD5761}"/>
</file>

<file path=customXml/itemProps3.xml><?xml version="1.0" encoding="utf-8"?>
<ds:datastoreItem xmlns:ds="http://schemas.openxmlformats.org/officeDocument/2006/customXml" ds:itemID="{7CD40BE8-3B08-4F93-8E71-8C3816A7EEBA}"/>
</file>

<file path=docProps/app.xml><?xml version="1.0" encoding="utf-8"?>
<Properties xmlns="http://schemas.openxmlformats.org/officeDocument/2006/extended-properties" xmlns:vt="http://schemas.openxmlformats.org/officeDocument/2006/docPropsVTypes">
  <Template/>
  <TotalTime>423</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61</cp:revision>
  <dcterms:created xsi:type="dcterms:W3CDTF">2012-03-16T16:35:55Z</dcterms:created>
  <dcterms:modified xsi:type="dcterms:W3CDTF">2017-04-06T16:15:51Z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